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75" r:id="rId4"/>
    <p:sldId id="271" r:id="rId5"/>
    <p:sldId id="276" r:id="rId6"/>
    <p:sldId id="277" r:id="rId7"/>
    <p:sldId id="262" r:id="rId8"/>
    <p:sldId id="279" r:id="rId9"/>
    <p:sldId id="26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075C3-86FA-4B64-A290-702FD7EEDFA5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3DA90-BC16-4F89-8BFB-691843A73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567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3DA90-BC16-4F89-8BFB-691843A73B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896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4AED2-9EC6-5B31-ECF1-023FC9050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71B12A-A82F-B7DA-F510-4B1B80FC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C99BA2-EDAD-CCEC-263A-8C9DB6397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DAD390-A59D-746B-F5F6-9B70E9B4F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3DA90-BC16-4F89-8BFB-691843A73B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816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3DA90-BC16-4F89-8BFB-691843A73B0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2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52D83-9FC7-48BD-4D95-3928793F4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CE7930-4291-6AD6-9CB6-6A2AD6F84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4F963D-9726-DE69-462C-E6918C841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E043AB-A2E3-3AD2-8CD3-B72D06DEC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3DA90-BC16-4F89-8BFB-691843A73B0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11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3FDC7-D9BD-5AF8-9013-2D3272C40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1AC096-7129-5954-777E-E8BFAF53E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C47BA7-F7D1-87B8-34EF-2E5302F0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FA1E19-7F20-63AD-698C-5E245512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B79319-9264-ADDD-6054-3C351F90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362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69FFE-2877-9A44-B1FE-B49FD7E4B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5D5C29-F75E-3E7D-DA4A-C9318A953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15B97-CB1A-77EE-553C-74828D1BB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78AC2-7143-4881-0750-FA103CA63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5111F6-9DC4-C043-6ECE-EA0E4DB1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03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DE3739-45FC-BF9E-B8DA-36E3727CF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CC0657-5061-9D7E-FBF2-58551036E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75AFE-FE73-5728-FE7F-796EFEAC9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B37DD-0030-7093-33D3-1394FC9D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418CB1-C83C-E58E-BDBA-390CE228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67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FC3C4-4FAD-C1B5-D770-C8C4F269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5E07E-F565-01E6-E883-6FFFDF73F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E4FF7E-CC9B-8B68-49CF-02DA98152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BB9BA-A099-B33A-F1CF-9460D7CC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7B9B84-7160-4A5B-0FA3-805F541E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4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54269C-2120-DED8-E080-F977A6C4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431D96-7001-BB72-0436-349AEA632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912D7B-C3CA-AA8C-B780-E34CA960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5E43BB-F41B-2933-8A0B-82EAD09DA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23F62C-956B-542F-24A0-C05E3506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60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03218-2C90-A0EA-AF4B-396F822B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96BDF9-9411-EABA-0796-B1113B203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C54EF4-6377-F8FF-ECC3-3658D1728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6CAED8-0A50-0A83-B305-FB9D3040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160428-064E-3DEA-246E-625C14D0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60BDFA-E328-E4CE-E903-3FA430BF4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39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0F8BC-F0E1-E74E-44D9-D7225BEF9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FEA1D0-8B22-93F6-42E5-29356712A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8BF3D5-3A0D-D50F-CE83-C70C8A28C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972D2E-3F0F-BD5F-CA95-31FFDB78D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8AA452-6A15-7802-6227-FE6833CA5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69429E-7C11-D9DF-2A38-7CD9F514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D0CA95E-D15D-1D39-036B-466F1702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57F390-A3F8-554D-D7A2-4274FF05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85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F6046-BD6C-7414-894C-1BDFA45B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EF8803-C55A-B066-E247-CE64923E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2AA678-5DB5-32A5-69C2-A3831B8C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3BF546-0D18-2BB2-69C4-79ECCF21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27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CFEFB4-DED4-31D8-D95F-28949207E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0D3100-781B-E432-A76A-93C5BF1D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0F68F3-1023-657E-FD77-D0FB05C0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262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1E0C8-319D-CABB-E9E5-90785D6D5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768A2-5DBF-3FDA-32EC-C7664E1FA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FFD0EA-2233-B414-1623-B929BEB7C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B055AB-1CD4-FFCD-CA51-DABAF32FE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8EC6D8-0C0B-F343-7991-0CE80074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2C1C64-BF36-8272-33CF-F521F211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15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CFE2B-F6D6-8896-418C-5472BA35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300912-50CC-7611-A9F9-1F32364DD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8DD2C0-EB27-63A7-6EE2-CC3FB2663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3BEBD6-8609-1E5B-6833-7D143745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2DDAF9-C0B8-5B9A-6DD0-A3165BE7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DBB23B-E5FF-99F3-6D22-036EE810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751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6DEF1C-B298-B14C-A1FC-2464E1AB8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B3B83C-DDA0-2EB9-1E6E-10995909C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522282-52FC-0A72-A7A4-740FB00A7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F73CC-BD5E-436A-AEA0-6689EE5E0270}" type="datetimeFigureOut">
              <a:rPr lang="zh-CN" altLang="en-US" smtClean="0"/>
              <a:t>2026/2/19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57E499-FF53-4F34-A87E-D1DD23CFF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AA3B9-857E-8ADE-925B-187B566DD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99904-403C-4736-A413-AF9FE15242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20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0EABA24-615D-FCD0-FF14-09E5A6D8F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6877050" cy="68770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B2AA599-BD20-E734-0E5F-5F4D77ACA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2950" y="1116110"/>
            <a:ext cx="4940300" cy="1109663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赛博魔杖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35E9B3-92BD-B588-455C-F22AE8928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5501" y="4047212"/>
            <a:ext cx="4775199" cy="18605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动作识别，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无线交互，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游戏探秘，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超级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IP …</a:t>
            </a:r>
          </a:p>
        </p:txBody>
      </p:sp>
    </p:spTree>
    <p:extLst>
      <p:ext uri="{BB962C8B-B14F-4D97-AF65-F5344CB8AC3E}">
        <p14:creationId xmlns:p14="http://schemas.microsoft.com/office/powerpoint/2010/main" val="273077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80056AE-85FE-DD53-2161-948F95935A5B}"/>
              </a:ext>
            </a:extLst>
          </p:cNvPr>
          <p:cNvSpPr/>
          <p:nvPr/>
        </p:nvSpPr>
        <p:spPr>
          <a:xfrm>
            <a:off x="0" y="0"/>
            <a:ext cx="12192000" cy="13589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9B997C-9D81-E9D0-B3AB-8CF51E0D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904875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为什么想做这个项目 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5B7252-BE76-C5E7-2239-211D91C74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915"/>
            <a:ext cx="10515600" cy="1884085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霍格沃茨之遗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》(Hogwarts Legacy)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，一款开放世界动作角色扮演游戏，设定于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哈利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波特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魔法世界，受到玩家的广泛好评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但是，单纯地用鼠标点击去施放咒语缺少一些带入感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电影演示">
            <a:hlinkClick r:id="" action="ppaction://media"/>
            <a:extLst>
              <a:ext uri="{FF2B5EF4-FFF2-40B4-BE49-F238E27FC236}">
                <a16:creationId xmlns:a16="http://schemas.microsoft.com/office/drawing/2014/main" id="{2C09D1ED-AF2F-53EC-35CD-B17CB8D81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500" y="3708400"/>
            <a:ext cx="4121150" cy="2747434"/>
          </a:xfrm>
          <a:prstGeom prst="rect">
            <a:avLst/>
          </a:prstGeom>
        </p:spPr>
      </p:pic>
      <p:pic>
        <p:nvPicPr>
          <p:cNvPr id="6" name="原版游戏演示">
            <a:hlinkClick r:id="" action="ppaction://media"/>
            <a:extLst>
              <a:ext uri="{FF2B5EF4-FFF2-40B4-BE49-F238E27FC236}">
                <a16:creationId xmlns:a16="http://schemas.microsoft.com/office/drawing/2014/main" id="{854FB6DD-2D03-BA81-6484-80DD83D2EA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70501" y="3721099"/>
            <a:ext cx="4959202" cy="27643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27F37A-EC07-520A-979C-035D008872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52" y="3701118"/>
            <a:ext cx="5531238" cy="27916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B4EB3F3-18A0-3C9E-F62F-B20B530A7F3A}"/>
              </a:ext>
            </a:extLst>
          </p:cNvPr>
          <p:cNvSpPr/>
          <p:nvPr/>
        </p:nvSpPr>
        <p:spPr>
          <a:xfrm>
            <a:off x="4381500" y="4121150"/>
            <a:ext cx="1098550" cy="2730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66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4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5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88C54-750A-9C18-66E9-F86C8CE72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F5671C-F692-B6B1-FF2E-85ED6F987B66}"/>
              </a:ext>
            </a:extLst>
          </p:cNvPr>
          <p:cNvSpPr/>
          <p:nvPr/>
        </p:nvSpPr>
        <p:spPr>
          <a:xfrm>
            <a:off x="0" y="0"/>
            <a:ext cx="12192000" cy="13589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18BA32-D3F1-5F1B-4D84-D172D319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904875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总体方案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ADD2C16-C9CA-E7AD-7702-0B4106872C1C}"/>
              </a:ext>
            </a:extLst>
          </p:cNvPr>
          <p:cNvSpPr/>
          <p:nvPr/>
        </p:nvSpPr>
        <p:spPr>
          <a:xfrm>
            <a:off x="476250" y="1727200"/>
            <a:ext cx="3384550" cy="21526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656BE985-4513-2D12-D185-8FF1110B1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074" y="1816100"/>
            <a:ext cx="2120902" cy="1539875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动作识别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方向控制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无线发送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0380F5F-1263-3111-D749-177458C65C89}"/>
              </a:ext>
            </a:extLst>
          </p:cNvPr>
          <p:cNvGrpSpPr/>
          <p:nvPr/>
        </p:nvGrpSpPr>
        <p:grpSpPr>
          <a:xfrm>
            <a:off x="476250" y="3333750"/>
            <a:ext cx="3384550" cy="546100"/>
            <a:chOff x="476250" y="3333750"/>
            <a:chExt cx="3384550" cy="5461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D01E3B1-2D72-9398-AC30-557FBA4981C5}"/>
                </a:ext>
              </a:extLst>
            </p:cNvPr>
            <p:cNvSpPr/>
            <p:nvPr/>
          </p:nvSpPr>
          <p:spPr>
            <a:xfrm>
              <a:off x="476250" y="3333750"/>
              <a:ext cx="3384550" cy="5461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98A8348-2B80-537A-67E7-1CE49CA7A4FA}"/>
                </a:ext>
              </a:extLst>
            </p:cNvPr>
            <p:cNvSpPr txBox="1"/>
            <p:nvPr/>
          </p:nvSpPr>
          <p:spPr>
            <a:xfrm>
              <a:off x="999827" y="3333750"/>
              <a:ext cx="2416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魔杖</a:t>
              </a:r>
              <a:r>
                <a:rPr lang="en-US" altLang="zh-CN" sz="28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sz="28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发射端</a:t>
              </a:r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5CC7559-FA1A-87F6-3386-5594D34D1298}"/>
              </a:ext>
            </a:extLst>
          </p:cNvPr>
          <p:cNvSpPr/>
          <p:nvPr/>
        </p:nvSpPr>
        <p:spPr>
          <a:xfrm>
            <a:off x="4222750" y="3702980"/>
            <a:ext cx="3384550" cy="171926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346B4C8C-9391-76D9-8ACE-421BA1CFA27C}"/>
              </a:ext>
            </a:extLst>
          </p:cNvPr>
          <p:cNvSpPr txBox="1">
            <a:spLocks/>
          </p:cNvSpPr>
          <p:nvPr/>
        </p:nvSpPr>
        <p:spPr>
          <a:xfrm>
            <a:off x="4836963" y="3832500"/>
            <a:ext cx="2120902" cy="1043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数据接收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USB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转发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4FF3BFF-2024-D629-A894-90E87A87EA5E}"/>
              </a:ext>
            </a:extLst>
          </p:cNvPr>
          <p:cNvGrpSpPr/>
          <p:nvPr/>
        </p:nvGrpSpPr>
        <p:grpSpPr>
          <a:xfrm>
            <a:off x="4222750" y="4876141"/>
            <a:ext cx="3384550" cy="546100"/>
            <a:chOff x="476250" y="3333750"/>
            <a:chExt cx="3384550" cy="5461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5B08574-F62E-D40A-F4B6-E0B7C47D514B}"/>
                </a:ext>
              </a:extLst>
            </p:cNvPr>
            <p:cNvSpPr/>
            <p:nvPr/>
          </p:nvSpPr>
          <p:spPr>
            <a:xfrm>
              <a:off x="476250" y="3333750"/>
              <a:ext cx="3384550" cy="5461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2AFD3CB-6A49-3D26-60BB-8441152FF1F6}"/>
                </a:ext>
              </a:extLst>
            </p:cNvPr>
            <p:cNvSpPr txBox="1"/>
            <p:nvPr/>
          </p:nvSpPr>
          <p:spPr>
            <a:xfrm>
              <a:off x="942678" y="3333750"/>
              <a:ext cx="2416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接收端</a:t>
              </a:r>
            </a:p>
          </p:txBody>
        </p: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F8CD26C-649E-EFD1-0D16-98B1ACCA567E}"/>
              </a:ext>
            </a:extLst>
          </p:cNvPr>
          <p:cNvSpPr/>
          <p:nvPr/>
        </p:nvSpPr>
        <p:spPr>
          <a:xfrm>
            <a:off x="8029277" y="5276850"/>
            <a:ext cx="3384550" cy="12756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9C03E557-1BE0-578A-7F96-EF3F6E5321BF}"/>
              </a:ext>
            </a:extLst>
          </p:cNvPr>
          <p:cNvSpPr txBox="1">
            <a:spLocks/>
          </p:cNvSpPr>
          <p:nvPr/>
        </p:nvSpPr>
        <p:spPr>
          <a:xfrm>
            <a:off x="8607127" y="5422241"/>
            <a:ext cx="2120902" cy="559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游戏交互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819A797-6068-7517-41BB-DB6F48910E75}"/>
              </a:ext>
            </a:extLst>
          </p:cNvPr>
          <p:cNvGrpSpPr/>
          <p:nvPr/>
        </p:nvGrpSpPr>
        <p:grpSpPr>
          <a:xfrm>
            <a:off x="8029277" y="6006442"/>
            <a:ext cx="3384550" cy="546100"/>
            <a:chOff x="476250" y="3333750"/>
            <a:chExt cx="3384550" cy="54610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B47EA84-A24C-46A4-7B48-738C6EA662C9}"/>
                </a:ext>
              </a:extLst>
            </p:cNvPr>
            <p:cNvSpPr/>
            <p:nvPr/>
          </p:nvSpPr>
          <p:spPr>
            <a:xfrm>
              <a:off x="476250" y="3333750"/>
              <a:ext cx="3384550" cy="5461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3F0C834-D2C5-217D-55BA-AEE6973E257A}"/>
                </a:ext>
              </a:extLst>
            </p:cNvPr>
            <p:cNvSpPr txBox="1"/>
            <p:nvPr/>
          </p:nvSpPr>
          <p:spPr>
            <a:xfrm>
              <a:off x="1844972" y="3333750"/>
              <a:ext cx="692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PC</a:t>
              </a:r>
              <a:endPara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2" name="箭头: 右 31">
            <a:extLst>
              <a:ext uri="{FF2B5EF4-FFF2-40B4-BE49-F238E27FC236}">
                <a16:creationId xmlns:a16="http://schemas.microsoft.com/office/drawing/2014/main" id="{72A79406-96E4-EBE0-CDBD-E1A58C90295A}"/>
              </a:ext>
            </a:extLst>
          </p:cNvPr>
          <p:cNvSpPr/>
          <p:nvPr/>
        </p:nvSpPr>
        <p:spPr>
          <a:xfrm rot="1995396">
            <a:off x="3618782" y="3557994"/>
            <a:ext cx="845988" cy="685800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3BFD140A-6DF1-1132-E971-C1596215B529}"/>
              </a:ext>
            </a:extLst>
          </p:cNvPr>
          <p:cNvSpPr/>
          <p:nvPr/>
        </p:nvSpPr>
        <p:spPr>
          <a:xfrm rot="1995396">
            <a:off x="7353448" y="5103811"/>
            <a:ext cx="845988" cy="685800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882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C1D03-DDBC-C846-54E2-EACAF04FD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75251A1-05A7-72AF-2D5A-EDAB7DA38850}"/>
              </a:ext>
            </a:extLst>
          </p:cNvPr>
          <p:cNvSpPr/>
          <p:nvPr/>
        </p:nvSpPr>
        <p:spPr>
          <a:xfrm>
            <a:off x="0" y="0"/>
            <a:ext cx="12192000" cy="13589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5F4ABD1-580D-DBDA-4CB5-E998AC1C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904875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如何实现 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25B3E50-89DA-972D-EF94-59F1CFBCB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71"/>
            <a:ext cx="10515600" cy="2936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硬件：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67336EC-CB8B-CE7E-E38B-677D28D783C6}"/>
              </a:ext>
            </a:extLst>
          </p:cNvPr>
          <p:cNvGrpSpPr/>
          <p:nvPr/>
        </p:nvGrpSpPr>
        <p:grpSpPr>
          <a:xfrm>
            <a:off x="6711437" y="2088324"/>
            <a:ext cx="4597786" cy="2079076"/>
            <a:chOff x="5276337" y="4337037"/>
            <a:chExt cx="4597786" cy="20790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2AE0061-3F6D-55E7-EA63-823D05CF1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388614" y="5365275"/>
              <a:ext cx="3485509" cy="105083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9CF9581-2A02-5006-EB79-D1416A6F1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0"/>
            <a:stretch>
              <a:fillRect/>
            </a:stretch>
          </p:blipFill>
          <p:spPr>
            <a:xfrm>
              <a:off x="6388614" y="4337037"/>
              <a:ext cx="3485509" cy="105083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7A8E116-8685-069C-6C40-B4F054A8C9DC}"/>
                </a:ext>
              </a:extLst>
            </p:cNvPr>
            <p:cNvSpPr txBox="1"/>
            <p:nvPr/>
          </p:nvSpPr>
          <p:spPr>
            <a:xfrm>
              <a:off x="5276337" y="5136116"/>
              <a:ext cx="118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接收端 ➡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17706BF-4123-73E9-320D-7FEB284263F9}"/>
              </a:ext>
            </a:extLst>
          </p:cNvPr>
          <p:cNvGrpSpPr/>
          <p:nvPr/>
        </p:nvGrpSpPr>
        <p:grpSpPr>
          <a:xfrm>
            <a:off x="838200" y="2088324"/>
            <a:ext cx="5648552" cy="2229480"/>
            <a:chOff x="1809749" y="4265998"/>
            <a:chExt cx="5648552" cy="222948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29FDFE-4107-773B-F1E5-EAF177AF2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6" t="7527" r="896" b="9384"/>
            <a:stretch>
              <a:fillRect/>
            </a:stretch>
          </p:blipFill>
          <p:spPr>
            <a:xfrm rot="10800000" flipV="1">
              <a:off x="1809750" y="4265998"/>
              <a:ext cx="4536274" cy="113603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FA1D6BE-2621-3AB3-5002-F1085BFE7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" r="906" b="3619"/>
            <a:stretch>
              <a:fillRect/>
            </a:stretch>
          </p:blipFill>
          <p:spPr>
            <a:xfrm>
              <a:off x="1809749" y="5402029"/>
              <a:ext cx="4536274" cy="1093449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C5216E2-5339-AE4D-B3F6-A3E53D889ECC}"/>
                </a:ext>
              </a:extLst>
            </p:cNvPr>
            <p:cNvSpPr txBox="1"/>
            <p:nvPr/>
          </p:nvSpPr>
          <p:spPr>
            <a:xfrm>
              <a:off x="6251801" y="4592519"/>
              <a:ext cx="120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⬅ 发射端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6884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7839D-7B3A-1CCC-436A-BBB6983E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F80729B-34D7-B452-99E3-483A377A3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80" y="3472365"/>
            <a:ext cx="5453684" cy="19409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08CB60F-9CC7-3060-963F-0C80C887032C}"/>
              </a:ext>
            </a:extLst>
          </p:cNvPr>
          <p:cNvSpPr/>
          <p:nvPr/>
        </p:nvSpPr>
        <p:spPr>
          <a:xfrm>
            <a:off x="0" y="0"/>
            <a:ext cx="12192000" cy="13589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9814F54-F549-57FF-E7E5-52D258E7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904875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如何实现 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D92B5DF-3BE5-F749-987D-6F1AF26F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71"/>
            <a:ext cx="10515600" cy="3968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硬件：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在发射端，采用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CH340N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TP4056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RT6050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等芯片，集成了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TYPE-C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电池充电管理模块，提升了系统实用性。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插入充电线时，系统会优先使用充电线供电，同时为电池充电。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0CC472-04C0-2541-94F0-FFF94866D598}"/>
              </a:ext>
            </a:extLst>
          </p:cNvPr>
          <p:cNvSpPr txBox="1"/>
          <p:nvPr/>
        </p:nvSpPr>
        <p:spPr>
          <a:xfrm>
            <a:off x="4098832" y="3605691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充电管理模块原理图 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97A3175-7888-9402-892F-83EE0E99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1" y="4307976"/>
            <a:ext cx="6258474" cy="221070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12A9AEC-8407-E084-1B16-F6179DF73C9B}"/>
              </a:ext>
            </a:extLst>
          </p:cNvPr>
          <p:cNvSpPr txBox="1"/>
          <p:nvPr/>
        </p:nvSpPr>
        <p:spPr>
          <a:xfrm>
            <a:off x="6318109" y="5538332"/>
            <a:ext cx="241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⬅ 接收端主体原理图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4298D14-845E-9C3A-568B-A58A2BFA0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431" y="4497326"/>
            <a:ext cx="2981788" cy="215392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B3A100A-5407-AD4E-0C60-B1AE6180C7C1}"/>
              </a:ext>
            </a:extLst>
          </p:cNvPr>
          <p:cNvSpPr txBox="1"/>
          <p:nvPr/>
        </p:nvSpPr>
        <p:spPr>
          <a:xfrm>
            <a:off x="7113723" y="6032667"/>
            <a:ext cx="22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无线模块原理图 ➡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3101B11-5BD5-22CF-9614-3164ABFFE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17309" r="13108" b="20663"/>
          <a:stretch>
            <a:fillRect/>
          </a:stretch>
        </p:blipFill>
        <p:spPr>
          <a:xfrm>
            <a:off x="7046711" y="497241"/>
            <a:ext cx="2348121" cy="12676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C75DAB0-531C-AB42-C2E6-4B1368894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21244" r="11891" b="9655"/>
          <a:stretch>
            <a:fillRect/>
          </a:stretch>
        </p:blipFill>
        <p:spPr>
          <a:xfrm>
            <a:off x="9507273" y="497241"/>
            <a:ext cx="2183330" cy="13423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126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C967-157D-3C40-C6AF-37E3D4AE3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1FF9875-A159-BB98-0B7E-8288B2C8923A}"/>
              </a:ext>
            </a:extLst>
          </p:cNvPr>
          <p:cNvSpPr/>
          <p:nvPr/>
        </p:nvSpPr>
        <p:spPr>
          <a:xfrm>
            <a:off x="0" y="0"/>
            <a:ext cx="12192000" cy="13589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A21A7FA-6A97-C051-A9F1-AB98285C5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904875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如何实现 ？</a:t>
            </a:r>
          </a:p>
        </p:txBody>
      </p:sp>
      <p:sp>
        <p:nvSpPr>
          <p:cNvPr id="2" name="内容占位符 6">
            <a:extLst>
              <a:ext uri="{FF2B5EF4-FFF2-40B4-BE49-F238E27FC236}">
                <a16:creationId xmlns:a16="http://schemas.microsoft.com/office/drawing/2014/main" id="{2A64E80E-C467-8CC1-9516-AE0140ABE61E}"/>
              </a:ext>
            </a:extLst>
          </p:cNvPr>
          <p:cNvSpPr txBox="1">
            <a:spLocks/>
          </p:cNvSpPr>
          <p:nvPr/>
        </p:nvSpPr>
        <p:spPr>
          <a:xfrm>
            <a:off x="844649" y="1444671"/>
            <a:ext cx="10515600" cy="396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硬件：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在接收端，移除了电源模块，直接通过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USB-A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接口由电脑供电并进行数据传输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EA3ACA-D8A6-8E5C-B22E-AA23A43E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2" y="3306284"/>
            <a:ext cx="8724273" cy="32881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4302EC-287C-19F1-7459-A862624EBDE3}"/>
              </a:ext>
            </a:extLst>
          </p:cNvPr>
          <p:cNvSpPr txBox="1"/>
          <p:nvPr/>
        </p:nvSpPr>
        <p:spPr>
          <a:xfrm>
            <a:off x="4450061" y="2782669"/>
            <a:ext cx="2088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接收端主体原理图</a:t>
            </a:r>
            <a:r>
              <a:rPr lang="en-US" altLang="zh-CN" dirty="0"/>
              <a:t>             </a:t>
            </a:r>
            <a:r>
              <a:rPr lang="zh-CN" altLang="en-US" dirty="0"/>
              <a:t>⬇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9F1A02-A83E-AFD1-3CE8-1AF7F5FE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143" y="3429000"/>
            <a:ext cx="2637186" cy="1905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58EBE90-F94B-F45C-26E3-F969B104E06B}"/>
              </a:ext>
            </a:extLst>
          </p:cNvPr>
          <p:cNvSpPr txBox="1"/>
          <p:nvPr/>
        </p:nvSpPr>
        <p:spPr>
          <a:xfrm>
            <a:off x="9568922" y="2915332"/>
            <a:ext cx="179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无线模块原理图</a:t>
            </a:r>
            <a:endParaRPr lang="en-US" altLang="zh-CN" dirty="0"/>
          </a:p>
          <a:p>
            <a:pPr algn="ctr"/>
            <a:r>
              <a:rPr lang="zh-CN" altLang="en-US" dirty="0"/>
              <a:t>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796F90-C047-4B05-FF8A-890A6A6F8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11246" r="4153" b="4116"/>
          <a:stretch>
            <a:fillRect/>
          </a:stretch>
        </p:blipFill>
        <p:spPr>
          <a:xfrm>
            <a:off x="9261621" y="422488"/>
            <a:ext cx="2368230" cy="14406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920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6F1A5-5C3E-B0EE-E09D-1E6EFB64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CC3A1C-CFBF-C76A-E1FB-E76E0E1047B4}"/>
              </a:ext>
            </a:extLst>
          </p:cNvPr>
          <p:cNvSpPr/>
          <p:nvPr/>
        </p:nvSpPr>
        <p:spPr>
          <a:xfrm>
            <a:off x="0" y="0"/>
            <a:ext cx="12192000" cy="13589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CBD5217-D11C-297A-DE56-7BBFC35B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904875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如何实现 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B9FD9E3-D480-B9C9-3630-9D3F0823C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574"/>
            <a:ext cx="10515600" cy="4289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软件：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软件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IIC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通信，读取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MPU6050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完成了动作数据采集，并整理得到数据集。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卷积神经网络进行动作识别训练，并利用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NNoM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库完成了模型轻量化与移植到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STM32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芯片的全过程。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在标准库的基础上手写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SPI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通信，实现了无线通信。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USB HID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协议，实现设备交互。</a:t>
            </a:r>
          </a:p>
        </p:txBody>
      </p:sp>
    </p:spTree>
    <p:extLst>
      <p:ext uri="{BB962C8B-B14F-4D97-AF65-F5344CB8AC3E}">
        <p14:creationId xmlns:p14="http://schemas.microsoft.com/office/powerpoint/2010/main" val="77274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ADB5-E97A-10BF-749E-B0B13592D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0C3FDD-277C-396B-9422-067EEEC84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92"/>
          <a:stretch>
            <a:fillRect/>
          </a:stretch>
        </p:blipFill>
        <p:spPr>
          <a:xfrm>
            <a:off x="371095" y="2830883"/>
            <a:ext cx="5220560" cy="31527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160533C-D76B-6036-E02D-565299CAD06D}"/>
              </a:ext>
            </a:extLst>
          </p:cNvPr>
          <p:cNvSpPr/>
          <p:nvPr/>
        </p:nvSpPr>
        <p:spPr>
          <a:xfrm>
            <a:off x="0" y="0"/>
            <a:ext cx="12192000" cy="13589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0BA0542-1E3F-270A-36F1-D62C4DDD7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904875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如何实现 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C7DCE4-765D-7D26-A2B2-367BB22BC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575"/>
            <a:ext cx="7266140" cy="1151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软件：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使用的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卷积神经网络的结构如下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2A96DA-551F-CC60-22F5-E3D6A3D6D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22" y="2830883"/>
            <a:ext cx="6152066" cy="369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8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2BBD5-6A19-8F6D-046D-40708D95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BC0879-83DE-4C51-9427-B5571C286AC4}"/>
              </a:ext>
            </a:extLst>
          </p:cNvPr>
          <p:cNvSpPr/>
          <p:nvPr/>
        </p:nvSpPr>
        <p:spPr>
          <a:xfrm>
            <a:off x="0" y="-12698"/>
            <a:ext cx="12192000" cy="13589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E27D96E-E998-B13D-F5BE-62C4135E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904875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彩蛋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81B4E1-2B55-FFF0-C869-D329AAA1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18" y="1523030"/>
            <a:ext cx="4215566" cy="4772996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975DEFE-5FF3-F3CA-E556-712135C79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241" y="1523030"/>
            <a:ext cx="6451121" cy="4860921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在开发过程中，用到了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上开源的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NNoM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库。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经过近一周相当煎熬的摸索，我大致搞清楚了如何使用这个库，并成功完成了移植。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根据我自己的理解，我写了一份教程，指出并分析了官方文档的一些小问题以及一些困扰人的地方，详细给出了可行的解决方案。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希望能让大家少走一些弯路。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87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383</Words>
  <Application>Microsoft Office PowerPoint</Application>
  <PresentationFormat>宽屏</PresentationFormat>
  <Paragraphs>54</Paragraphs>
  <Slides>9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黑体</vt:lpstr>
      <vt:lpstr>Arial</vt:lpstr>
      <vt:lpstr>Office 主题​​</vt:lpstr>
      <vt:lpstr>赛博魔杖</vt:lpstr>
      <vt:lpstr>为什么想做这个项目 ？</vt:lpstr>
      <vt:lpstr>总体方案</vt:lpstr>
      <vt:lpstr>如何实现 ？</vt:lpstr>
      <vt:lpstr>如何实现 ？</vt:lpstr>
      <vt:lpstr>如何实现 ？</vt:lpstr>
      <vt:lpstr>如何实现 ？</vt:lpstr>
      <vt:lpstr>如何实现 ？</vt:lpstr>
      <vt:lpstr>彩蛋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晨 苏</dc:creator>
  <cp:lastModifiedBy>晨 苏</cp:lastModifiedBy>
  <cp:revision>235</cp:revision>
  <dcterms:created xsi:type="dcterms:W3CDTF">2025-09-08T07:00:56Z</dcterms:created>
  <dcterms:modified xsi:type="dcterms:W3CDTF">2026-02-19T12:31:07Z</dcterms:modified>
</cp:coreProperties>
</file>